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544" y="6337739"/>
            <a:ext cx="8462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Source: Jerry H. Ratcliffe (2018) </a:t>
            </a:r>
            <a:r>
              <a:rPr lang="en-US" sz="1400" i="1" dirty="0" smtClean="0">
                <a:latin typeface="+mj-lt"/>
              </a:rPr>
              <a:t>Reducing Crime: A Companion for Police Leaders</a:t>
            </a:r>
            <a:r>
              <a:rPr lang="en-US" sz="1400" dirty="0" smtClean="0">
                <a:latin typeface="+mj-lt"/>
              </a:rPr>
              <a:t>. Routledge: London and New York.</a:t>
            </a:r>
            <a:endParaRPr lang="en-US" sz="14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72" y="1665890"/>
            <a:ext cx="8015324" cy="316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(Copyright) Jerry Ratcliffe</dc:title>
  <dc:creator>Jerry Ratcliffe</dc:creator>
  <cp:keywords>Reducing crime</cp:keywords>
  <cp:lastModifiedBy>Jerry Ratcliffe</cp:lastModifiedBy>
  <cp:revision>4</cp:revision>
  <dcterms:created xsi:type="dcterms:W3CDTF">2018-06-24T17:50:53Z</dcterms:created>
  <dcterms:modified xsi:type="dcterms:W3CDTF">2018-06-26T20:37:10Z</dcterms:modified>
</cp:coreProperties>
</file>