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1072054"/>
            <a:ext cx="8592342" cy="4655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9544" y="6337739"/>
            <a:ext cx="8462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Source: Jerry H. 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3</cp:revision>
  <dcterms:created xsi:type="dcterms:W3CDTF">2018-06-24T17:50:53Z</dcterms:created>
  <dcterms:modified xsi:type="dcterms:W3CDTF">2018-06-26T16:39:03Z</dcterms:modified>
</cp:coreProperties>
</file>