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4" y="839266"/>
            <a:ext cx="8871860" cy="4810045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396260" y="6296836"/>
            <a:ext cx="8455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j-lt"/>
              </a:rPr>
              <a:t>Source: Jerry </a:t>
            </a:r>
            <a:r>
              <a:rPr lang="en-US" sz="1400" dirty="0" smtClean="0">
                <a:latin typeface="+mj-lt"/>
              </a:rPr>
              <a:t>H. Ratcliffe </a:t>
            </a:r>
            <a:r>
              <a:rPr lang="en-US" sz="1400" dirty="0" smtClean="0">
                <a:latin typeface="+mj-lt"/>
              </a:rPr>
              <a:t>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7</cp:revision>
  <dcterms:created xsi:type="dcterms:W3CDTF">2018-06-24T17:50:53Z</dcterms:created>
  <dcterms:modified xsi:type="dcterms:W3CDTF">2018-06-26T16:41:49Z</dcterms:modified>
</cp:coreProperties>
</file>